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29" r:id="rId26"/>
    <p:sldId id="364" r:id="rId27"/>
    <p:sldId id="330" r:id="rId28"/>
    <p:sldId id="358" r:id="rId29"/>
    <p:sldId id="361" r:id="rId30"/>
    <p:sldId id="339" r:id="rId31"/>
    <p:sldId id="340" r:id="rId32"/>
    <p:sldId id="331" r:id="rId33"/>
    <p:sldId id="334" r:id="rId34"/>
    <p:sldId id="338" r:id="rId35"/>
    <p:sldId id="343" r:id="rId36"/>
    <p:sldId id="344" r:id="rId37"/>
    <p:sldId id="351" r:id="rId38"/>
    <p:sldId id="354" r:id="rId39"/>
    <p:sldId id="357" r:id="rId40"/>
    <p:sldId id="360" r:id="rId41"/>
    <p:sldId id="359" r:id="rId42"/>
    <p:sldId id="352" r:id="rId43"/>
    <p:sldId id="353" r:id="rId44"/>
    <p:sldId id="336" r:id="rId45"/>
    <p:sldId id="337" r:id="rId46"/>
    <p:sldId id="317" r:id="rId47"/>
    <p:sldId id="318" r:id="rId48"/>
    <p:sldId id="311" r:id="rId49"/>
    <p:sldId id="309" r:id="rId50"/>
    <p:sldId id="310" r:id="rId51"/>
    <p:sldId id="308" r:id="rId52"/>
    <p:sldId id="307" r:id="rId53"/>
    <p:sldId id="299" r:id="rId54"/>
    <p:sldId id="306" r:id="rId55"/>
    <p:sldId id="300" r:id="rId56"/>
    <p:sldId id="305" r:id="rId57"/>
    <p:sldId id="301" r:id="rId58"/>
    <p:sldId id="285" r:id="rId59"/>
    <p:sldId id="287" r:id="rId60"/>
    <p:sldId id="294" r:id="rId61"/>
    <p:sldId id="289" r:id="rId62"/>
    <p:sldId id="293" r:id="rId63"/>
    <p:sldId id="295" r:id="rId64"/>
    <p:sldId id="298" r:id="rId65"/>
    <p:sldId id="292" r:id="rId66"/>
    <p:sldId id="291" r:id="rId67"/>
    <p:sldId id="314" r:id="rId68"/>
    <p:sldId id="304" r:id="rId69"/>
    <p:sldId id="283" r:id="rId70"/>
    <p:sldId id="284" r:id="rId71"/>
    <p:sldId id="288" r:id="rId72"/>
    <p:sldId id="276" r:id="rId73"/>
    <p:sldId id="279" r:id="rId74"/>
    <p:sldId id="278" r:id="rId75"/>
    <p:sldId id="280" r:id="rId76"/>
    <p:sldId id="282" r:id="rId77"/>
    <p:sldId id="268" r:id="rId78"/>
    <p:sldId id="267" r:id="rId79"/>
    <p:sldId id="266" r:id="rId80"/>
    <p:sldId id="265" r:id="rId81"/>
    <p:sldId id="258" r:id="rId82"/>
    <p:sldId id="263" r:id="rId83"/>
    <p:sldId id="26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7" Type="http://schemas.openxmlformats.org/officeDocument/2006/relationships/image" Target="../media/image1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231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80.png"/><Relationship Id="rId4" Type="http://schemas.openxmlformats.org/officeDocument/2006/relationships/image" Target="../media/image20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11" Type="http://schemas.openxmlformats.org/officeDocument/2006/relationships/image" Target="../media/image188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26" Type="http://schemas.openxmlformats.org/officeDocument/2006/relationships/image" Target="../media/image216.png"/><Relationship Id="rId39" Type="http://schemas.openxmlformats.org/officeDocument/2006/relationships/image" Target="../media/image267.png"/><Relationship Id="rId21" Type="http://schemas.openxmlformats.org/officeDocument/2006/relationships/image" Target="../media/image250.png"/><Relationship Id="rId34" Type="http://schemas.openxmlformats.org/officeDocument/2006/relationships/image" Target="../media/image262.png"/><Relationship Id="rId42" Type="http://schemas.openxmlformats.org/officeDocument/2006/relationships/image" Target="../media/image270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29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24" Type="http://schemas.openxmlformats.org/officeDocument/2006/relationships/image" Target="../media/image253.png"/><Relationship Id="rId32" Type="http://schemas.openxmlformats.org/officeDocument/2006/relationships/image" Target="../media/image260.png"/><Relationship Id="rId37" Type="http://schemas.openxmlformats.org/officeDocument/2006/relationships/image" Target="../media/image265.png"/><Relationship Id="rId40" Type="http://schemas.openxmlformats.org/officeDocument/2006/relationships/image" Target="../media/image268.png"/><Relationship Id="rId45" Type="http://schemas.openxmlformats.org/officeDocument/2006/relationships/image" Target="../media/image273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6.png"/><Relationship Id="rId36" Type="http://schemas.openxmlformats.org/officeDocument/2006/relationships/image" Target="../media/image264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31" Type="http://schemas.openxmlformats.org/officeDocument/2006/relationships/image" Target="../media/image259.png"/><Relationship Id="rId44" Type="http://schemas.openxmlformats.org/officeDocument/2006/relationships/image" Target="../media/image272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Relationship Id="rId27" Type="http://schemas.openxmlformats.org/officeDocument/2006/relationships/image" Target="../media/image255.png"/><Relationship Id="rId30" Type="http://schemas.openxmlformats.org/officeDocument/2006/relationships/image" Target="../media/image258.png"/><Relationship Id="rId35" Type="http://schemas.openxmlformats.org/officeDocument/2006/relationships/image" Target="../media/image263.png"/><Relationship Id="rId43" Type="http://schemas.openxmlformats.org/officeDocument/2006/relationships/image" Target="../media/image271.png"/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33" Type="http://schemas.openxmlformats.org/officeDocument/2006/relationships/image" Target="../media/image261.png"/><Relationship Id="rId38" Type="http://schemas.openxmlformats.org/officeDocument/2006/relationships/image" Target="../media/image266.png"/><Relationship Id="rId46" Type="http://schemas.openxmlformats.org/officeDocument/2006/relationships/image" Target="../media/image274.png"/><Relationship Id="rId20" Type="http://schemas.openxmlformats.org/officeDocument/2006/relationships/image" Target="../media/image249.png"/><Relationship Id="rId41" Type="http://schemas.openxmlformats.org/officeDocument/2006/relationships/image" Target="../media/image26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" Type="http://schemas.openxmlformats.org/officeDocument/2006/relationships/image" Target="../media/image275.png"/><Relationship Id="rId16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216.png"/><Relationship Id="rId21" Type="http://schemas.openxmlformats.org/officeDocument/2006/relationships/image" Target="../media/image307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54.png"/><Relationship Id="rId16" Type="http://schemas.openxmlformats.org/officeDocument/2006/relationships/image" Target="../media/image302.png"/><Relationship Id="rId20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56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19" Type="http://schemas.openxmlformats.org/officeDocument/2006/relationships/image" Target="../media/image305.png"/><Relationship Id="rId4" Type="http://schemas.openxmlformats.org/officeDocument/2006/relationships/image" Target="../media/image255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7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316.png"/><Relationship Id="rId17" Type="http://schemas.openxmlformats.org/officeDocument/2006/relationships/image" Target="../media/image321.png"/><Relationship Id="rId2" Type="http://schemas.openxmlformats.org/officeDocument/2006/relationships/image" Target="../media/image308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11" Type="http://schemas.openxmlformats.org/officeDocument/2006/relationships/image" Target="../media/image256.png"/><Relationship Id="rId5" Type="http://schemas.openxmlformats.org/officeDocument/2006/relationships/image" Target="../media/image311.png"/><Relationship Id="rId15" Type="http://schemas.openxmlformats.org/officeDocument/2006/relationships/image" Target="../media/image319.png"/><Relationship Id="rId10" Type="http://schemas.openxmlformats.org/officeDocument/2006/relationships/image" Target="../media/image255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31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23.png"/><Relationship Id="rId7" Type="http://schemas.openxmlformats.org/officeDocument/2006/relationships/image" Target="../media/image326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6" Type="http://schemas.openxmlformats.org/officeDocument/2006/relationships/image" Target="../media/image351.png"/><Relationship Id="rId39" Type="http://schemas.openxmlformats.org/officeDocument/2006/relationships/image" Target="../media/image318.png"/><Relationship Id="rId21" Type="http://schemas.openxmlformats.org/officeDocument/2006/relationships/image" Target="../media/image346.png"/><Relationship Id="rId34" Type="http://schemas.openxmlformats.org/officeDocument/2006/relationships/image" Target="../media/image359.png"/><Relationship Id="rId42" Type="http://schemas.openxmlformats.org/officeDocument/2006/relationships/image" Target="../media/image366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29" Type="http://schemas.openxmlformats.org/officeDocument/2006/relationships/image" Target="../media/image354.png"/><Relationship Id="rId41" Type="http://schemas.openxmlformats.org/officeDocument/2006/relationships/image" Target="../media/image3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24" Type="http://schemas.openxmlformats.org/officeDocument/2006/relationships/image" Target="../media/image349.png"/><Relationship Id="rId32" Type="http://schemas.openxmlformats.org/officeDocument/2006/relationships/image" Target="../media/image357.png"/><Relationship Id="rId37" Type="http://schemas.openxmlformats.org/officeDocument/2006/relationships/image" Target="../media/image362.png"/><Relationship Id="rId40" Type="http://schemas.openxmlformats.org/officeDocument/2006/relationships/image" Target="../media/image364.png"/><Relationship Id="rId5" Type="http://schemas.openxmlformats.org/officeDocument/2006/relationships/image" Target="../media/image330.png"/><Relationship Id="rId15" Type="http://schemas.openxmlformats.org/officeDocument/2006/relationships/image" Target="../media/image340.png"/><Relationship Id="rId23" Type="http://schemas.openxmlformats.org/officeDocument/2006/relationships/image" Target="../media/image348.png"/><Relationship Id="rId28" Type="http://schemas.openxmlformats.org/officeDocument/2006/relationships/image" Target="../media/image353.png"/><Relationship Id="rId36" Type="http://schemas.openxmlformats.org/officeDocument/2006/relationships/image" Target="../media/image361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31" Type="http://schemas.openxmlformats.org/officeDocument/2006/relationships/image" Target="../media/image356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Relationship Id="rId27" Type="http://schemas.openxmlformats.org/officeDocument/2006/relationships/image" Target="../media/image352.png"/><Relationship Id="rId30" Type="http://schemas.openxmlformats.org/officeDocument/2006/relationships/image" Target="../media/image355.png"/><Relationship Id="rId35" Type="http://schemas.openxmlformats.org/officeDocument/2006/relationships/image" Target="../media/image360.png"/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25" Type="http://schemas.openxmlformats.org/officeDocument/2006/relationships/image" Target="../media/image350.png"/><Relationship Id="rId33" Type="http://schemas.openxmlformats.org/officeDocument/2006/relationships/image" Target="../media/image358.png"/><Relationship Id="rId38" Type="http://schemas.openxmlformats.org/officeDocument/2006/relationships/image" Target="../media/image3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19.png"/><Relationship Id="rId4" Type="http://schemas.openxmlformats.org/officeDocument/2006/relationships/image" Target="../media/image320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png"/><Relationship Id="rId18" Type="http://schemas.openxmlformats.org/officeDocument/2006/relationships/image" Target="../media/image384.png"/><Relationship Id="rId26" Type="http://schemas.openxmlformats.org/officeDocument/2006/relationships/image" Target="../media/image320.png"/><Relationship Id="rId39" Type="http://schemas.openxmlformats.org/officeDocument/2006/relationships/image" Target="../media/image403.png"/><Relationship Id="rId21" Type="http://schemas.openxmlformats.org/officeDocument/2006/relationships/image" Target="../media/image387.png"/><Relationship Id="rId34" Type="http://schemas.openxmlformats.org/officeDocument/2006/relationships/image" Target="../media/image399.png"/><Relationship Id="rId7" Type="http://schemas.openxmlformats.org/officeDocument/2006/relationships/image" Target="../media/image374.png"/><Relationship Id="rId2" Type="http://schemas.openxmlformats.org/officeDocument/2006/relationships/image" Target="../media/image369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29" Type="http://schemas.openxmlformats.org/officeDocument/2006/relationships/image" Target="../media/image394.png"/><Relationship Id="rId41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24" Type="http://schemas.openxmlformats.org/officeDocument/2006/relationships/image" Target="../media/image390.png"/><Relationship Id="rId32" Type="http://schemas.openxmlformats.org/officeDocument/2006/relationships/image" Target="../media/image397.png"/><Relationship Id="rId37" Type="http://schemas.openxmlformats.org/officeDocument/2006/relationships/image" Target="../media/image321.png"/><Relationship Id="rId40" Type="http://schemas.openxmlformats.org/officeDocument/2006/relationships/image" Target="../media/image404.png"/><Relationship Id="rId5" Type="http://schemas.openxmlformats.org/officeDocument/2006/relationships/image" Target="../media/image372.png"/><Relationship Id="rId15" Type="http://schemas.openxmlformats.org/officeDocument/2006/relationships/image" Target="../media/image319.png"/><Relationship Id="rId23" Type="http://schemas.openxmlformats.org/officeDocument/2006/relationships/image" Target="../media/image389.png"/><Relationship Id="rId28" Type="http://schemas.openxmlformats.org/officeDocument/2006/relationships/image" Target="../media/image393.png"/><Relationship Id="rId36" Type="http://schemas.openxmlformats.org/officeDocument/2006/relationships/image" Target="../media/image401.png"/><Relationship Id="rId10" Type="http://schemas.openxmlformats.org/officeDocument/2006/relationships/image" Target="../media/image377.png"/><Relationship Id="rId19" Type="http://schemas.openxmlformats.org/officeDocument/2006/relationships/image" Target="../media/image385.png"/><Relationship Id="rId31" Type="http://schemas.openxmlformats.org/officeDocument/2006/relationships/image" Target="../media/image396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Relationship Id="rId14" Type="http://schemas.openxmlformats.org/officeDocument/2006/relationships/image" Target="../media/image381.png"/><Relationship Id="rId22" Type="http://schemas.openxmlformats.org/officeDocument/2006/relationships/image" Target="../media/image388.png"/><Relationship Id="rId27" Type="http://schemas.openxmlformats.org/officeDocument/2006/relationships/image" Target="../media/image392.png"/><Relationship Id="rId30" Type="http://schemas.openxmlformats.org/officeDocument/2006/relationships/image" Target="../media/image395.png"/><Relationship Id="rId35" Type="http://schemas.openxmlformats.org/officeDocument/2006/relationships/image" Target="../media/image400.png"/><Relationship Id="rId8" Type="http://schemas.openxmlformats.org/officeDocument/2006/relationships/image" Target="../media/image375.png"/><Relationship Id="rId3" Type="http://schemas.openxmlformats.org/officeDocument/2006/relationships/image" Target="../media/image370.png"/><Relationship Id="rId12" Type="http://schemas.openxmlformats.org/officeDocument/2006/relationships/image" Target="../media/image379.png"/><Relationship Id="rId17" Type="http://schemas.openxmlformats.org/officeDocument/2006/relationships/image" Target="../media/image383.png"/><Relationship Id="rId25" Type="http://schemas.openxmlformats.org/officeDocument/2006/relationships/image" Target="../media/image391.png"/><Relationship Id="rId33" Type="http://schemas.openxmlformats.org/officeDocument/2006/relationships/image" Target="../media/image398.png"/><Relationship Id="rId38" Type="http://schemas.openxmlformats.org/officeDocument/2006/relationships/image" Target="../media/image4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7.png"/><Relationship Id="rId7" Type="http://schemas.openxmlformats.org/officeDocument/2006/relationships/image" Target="../media/image410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9.png"/><Relationship Id="rId5" Type="http://schemas.openxmlformats.org/officeDocument/2006/relationships/image" Target="../media/image314.png"/><Relationship Id="rId4" Type="http://schemas.openxmlformats.org/officeDocument/2006/relationships/image" Target="../media/image408.png"/><Relationship Id="rId9" Type="http://schemas.openxmlformats.org/officeDocument/2006/relationships/image" Target="../media/image3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7.png"/><Relationship Id="rId7" Type="http://schemas.openxmlformats.org/officeDocument/2006/relationships/image" Target="../media/image313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Relationship Id="rId9" Type="http://schemas.openxmlformats.org/officeDocument/2006/relationships/image" Target="../media/image42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7.png"/><Relationship Id="rId11" Type="http://schemas.openxmlformats.org/officeDocument/2006/relationships/image" Target="../media/image432.png"/><Relationship Id="rId5" Type="http://schemas.openxmlformats.org/officeDocument/2006/relationships/image" Target="../media/image426.png"/><Relationship Id="rId10" Type="http://schemas.openxmlformats.org/officeDocument/2006/relationships/image" Target="../media/image431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22.png"/><Relationship Id="rId7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5" Type="http://schemas.openxmlformats.org/officeDocument/2006/relationships/image" Target="../media/image290.png"/><Relationship Id="rId4" Type="http://schemas.openxmlformats.org/officeDocument/2006/relationships/image" Target="../media/image2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Relationship Id="rId9" Type="http://schemas.openxmlformats.org/officeDocument/2006/relationships/image" Target="../media/image5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455.png"/><Relationship Id="rId7" Type="http://schemas.openxmlformats.org/officeDocument/2006/relationships/image" Target="../media/image458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57.png"/><Relationship Id="rId10" Type="http://schemas.openxmlformats.org/officeDocument/2006/relationships/image" Target="../media/image461.png"/><Relationship Id="rId4" Type="http://schemas.openxmlformats.org/officeDocument/2006/relationships/image" Target="../media/image456.png"/><Relationship Id="rId9" Type="http://schemas.openxmlformats.org/officeDocument/2006/relationships/image" Target="../media/image4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6.png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474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3.png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1912802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380040" y="23576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19429" y="24127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796769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-8.43985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60" y="2647761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380040" y="5348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01074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601" y="2977805"/>
            <a:ext cx="3261399" cy="2284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A68D6-C4CE-57A7-E22D-9140D44A7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75" y="2977805"/>
            <a:ext cx="1682371" cy="22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2D0E77-6026-5101-E3E1-D7DAC574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1119"/>
            <a:ext cx="2131882" cy="2421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406910" y="10869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-2.69648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B265F9-FE7D-A5A6-6205-83E16363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65" y="4108162"/>
            <a:ext cx="2392869" cy="261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11B73-7032-BFCB-B862-70E956A2B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642" y="1483118"/>
            <a:ext cx="2471863" cy="25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274250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907" y="1602562"/>
            <a:ext cx="1920936" cy="241153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03" y="4717283"/>
            <a:ext cx="2256734" cy="18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6" y="4633027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84414</TotalTime>
  <Words>1547</Words>
  <Application>Microsoft Office PowerPoint</Application>
  <PresentationFormat>Widescreen</PresentationFormat>
  <Paragraphs>350</Paragraphs>
  <Slides>83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365</cp:revision>
  <dcterms:created xsi:type="dcterms:W3CDTF">2023-07-26T17:49:20Z</dcterms:created>
  <dcterms:modified xsi:type="dcterms:W3CDTF">2025-05-15T19:30:18Z</dcterms:modified>
</cp:coreProperties>
</file>